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5" r:id="rId3"/>
    <p:sldId id="287" r:id="rId4"/>
    <p:sldId id="294" r:id="rId5"/>
    <p:sldId id="289" r:id="rId6"/>
    <p:sldId id="293" r:id="rId7"/>
    <p:sldId id="295" r:id="rId8"/>
    <p:sldId id="298" r:id="rId9"/>
    <p:sldId id="307" r:id="rId10"/>
    <p:sldId id="299" r:id="rId11"/>
    <p:sldId id="306" r:id="rId12"/>
    <p:sldId id="300" r:id="rId13"/>
    <p:sldId id="305" r:id="rId14"/>
    <p:sldId id="301" r:id="rId15"/>
    <p:sldId id="292" r:id="rId16"/>
    <p:sldId id="291" r:id="rId17"/>
    <p:sldId id="283" r:id="rId18"/>
    <p:sldId id="284" r:id="rId19"/>
    <p:sldId id="288" r:id="rId20"/>
    <p:sldId id="276" r:id="rId21"/>
    <p:sldId id="279" r:id="rId22"/>
    <p:sldId id="278" r:id="rId23"/>
    <p:sldId id="280" r:id="rId24"/>
    <p:sldId id="282" r:id="rId25"/>
    <p:sldId id="268" r:id="rId26"/>
    <p:sldId id="267" r:id="rId27"/>
    <p:sldId id="266" r:id="rId28"/>
    <p:sldId id="265" r:id="rId29"/>
    <p:sldId id="258" r:id="rId30"/>
    <p:sldId id="263" r:id="rId31"/>
    <p:sldId id="26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4"/>
            <p14:sldId id="285"/>
            <p14:sldId id="287"/>
            <p14:sldId id="294"/>
            <p14:sldId id="289"/>
            <p14:sldId id="293"/>
            <p14:sldId id="295"/>
            <p14:sldId id="298"/>
            <p14:sldId id="307"/>
            <p14:sldId id="299"/>
            <p14:sldId id="306"/>
            <p14:sldId id="300"/>
            <p14:sldId id="305"/>
            <p14:sldId id="301"/>
            <p14:sldId id="292"/>
            <p14:sldId id="291"/>
          </p14:sldIdLst>
        </p14:section>
        <p14:section name="Untitled Section" id="{58D3D8CE-2F05-43AF-B394-DC7C5D2CE02B}">
          <p14:sldIdLst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5.png"/><Relationship Id="rId7" Type="http://schemas.openxmlformats.org/officeDocument/2006/relationships/image" Target="../media/image7.png"/><Relationship Id="rId12" Type="http://schemas.openxmlformats.org/officeDocument/2006/relationships/image" Target="../media/image123.png"/><Relationship Id="rId2" Type="http://schemas.openxmlformats.org/officeDocument/2006/relationships/image" Target="../media/image114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2.png"/><Relationship Id="rId5" Type="http://schemas.openxmlformats.org/officeDocument/2006/relationships/image" Target="../media/image117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0.png"/><Relationship Id="rId39" Type="http://schemas.openxmlformats.org/officeDocument/2006/relationships/image" Target="../media/image162.png"/><Relationship Id="rId21" Type="http://schemas.openxmlformats.org/officeDocument/2006/relationships/image" Target="../media/image146.png"/><Relationship Id="rId34" Type="http://schemas.openxmlformats.org/officeDocument/2006/relationships/image" Target="../media/image157.png"/><Relationship Id="rId7" Type="http://schemas.openxmlformats.org/officeDocument/2006/relationships/image" Target="../media/image133.png"/><Relationship Id="rId2" Type="http://schemas.openxmlformats.org/officeDocument/2006/relationships/image" Target="../media/image131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3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37.png"/><Relationship Id="rId24" Type="http://schemas.openxmlformats.org/officeDocument/2006/relationships/image" Target="../media/image148.png"/><Relationship Id="rId32" Type="http://schemas.openxmlformats.org/officeDocument/2006/relationships/image" Target="../media/image5.png"/><Relationship Id="rId37" Type="http://schemas.openxmlformats.org/officeDocument/2006/relationships/image" Target="../media/image160.png"/><Relationship Id="rId40" Type="http://schemas.openxmlformats.org/officeDocument/2006/relationships/image" Target="../media/image8.png"/><Relationship Id="rId5" Type="http://schemas.openxmlformats.org/officeDocument/2006/relationships/image" Target="../media/image16.png"/><Relationship Id="rId15" Type="http://schemas.openxmlformats.org/officeDocument/2006/relationships/image" Target="../media/image140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59.png"/><Relationship Id="rId10" Type="http://schemas.openxmlformats.org/officeDocument/2006/relationships/image" Target="../media/image136.png"/><Relationship Id="rId19" Type="http://schemas.openxmlformats.org/officeDocument/2006/relationships/image" Target="../media/image144.png"/><Relationship Id="rId31" Type="http://schemas.openxmlformats.org/officeDocument/2006/relationships/image" Target="../media/image155.png"/><Relationship Id="rId4" Type="http://schemas.openxmlformats.org/officeDocument/2006/relationships/image" Target="../media/image114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Relationship Id="rId22" Type="http://schemas.openxmlformats.org/officeDocument/2006/relationships/image" Target="../media/image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8.png"/><Relationship Id="rId8" Type="http://schemas.openxmlformats.org/officeDocument/2006/relationships/image" Target="../media/image134.png"/><Relationship Id="rId3" Type="http://schemas.openxmlformats.org/officeDocument/2006/relationships/image" Target="../media/image132.png"/><Relationship Id="rId12" Type="http://schemas.openxmlformats.org/officeDocument/2006/relationships/image" Target="../media/image4.png"/><Relationship Id="rId17" Type="http://schemas.openxmlformats.org/officeDocument/2006/relationships/image" Target="../media/image142.png"/><Relationship Id="rId25" Type="http://schemas.openxmlformats.org/officeDocument/2006/relationships/image" Target="../media/image149.png"/><Relationship Id="rId33" Type="http://schemas.openxmlformats.org/officeDocument/2006/relationships/image" Target="../media/image156.png"/><Relationship Id="rId38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9.png"/><Relationship Id="rId21" Type="http://schemas.openxmlformats.org/officeDocument/2006/relationships/image" Target="../media/image183.png"/><Relationship Id="rId7" Type="http://schemas.openxmlformats.org/officeDocument/2006/relationships/image" Target="../media/image16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131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32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70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27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20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87.png"/><Relationship Id="rId26" Type="http://schemas.openxmlformats.org/officeDocument/2006/relationships/image" Target="../media/image94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5" Type="http://schemas.openxmlformats.org/officeDocument/2006/relationships/image" Target="../media/image93.png"/><Relationship Id="rId33" Type="http://schemas.openxmlformats.org/officeDocument/2006/relationships/image" Target="../media/image100.png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2.png"/><Relationship Id="rId32" Type="http://schemas.openxmlformats.org/officeDocument/2006/relationships/image" Target="../media/image9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31" Type="http://schemas.openxmlformats.org/officeDocument/2006/relationships/image" Target="../media/image2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8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4.png"/><Relationship Id="rId4" Type="http://schemas.openxmlformats.org/officeDocument/2006/relationships/image" Target="../media/image10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4">
            <a:extLst>
              <a:ext uri="{FF2B5EF4-FFF2-40B4-BE49-F238E27FC236}">
                <a16:creationId xmlns:a16="http://schemas.microsoft.com/office/drawing/2014/main" id="{4E115036-B6BE-25AF-D456-1250B75F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9" y="10179"/>
            <a:ext cx="2313887" cy="17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1E2DC5-2138-D75D-49F7-40F1367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52" y="1708761"/>
            <a:ext cx="6867299" cy="42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B1C0CC2-D39B-84EF-285D-885B9C854044}"/>
              </a:ext>
            </a:extLst>
          </p:cNvPr>
          <p:cNvGrpSpPr/>
          <p:nvPr/>
        </p:nvGrpSpPr>
        <p:grpSpPr>
          <a:xfrm>
            <a:off x="8268239" y="439748"/>
            <a:ext cx="2282156" cy="1742206"/>
            <a:chOff x="2779000" y="124196"/>
            <a:chExt cx="2282156" cy="17422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AB175-7425-3FEC-771E-8E3259E90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t="14323" b="14025"/>
            <a:stretch/>
          </p:blipFill>
          <p:spPr bwMode="auto">
            <a:xfrm>
              <a:off x="3697076" y="412410"/>
              <a:ext cx="1364080" cy="116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C0CCD2-C6FA-AFC9-823F-3C62682ED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07"/>
            <a:stretch/>
          </p:blipFill>
          <p:spPr bwMode="auto">
            <a:xfrm>
              <a:off x="2779000" y="124196"/>
              <a:ext cx="918076" cy="174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BEF34A0-6471-C3F9-479F-0D2CFCF0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4" y="0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6D459D-D994-7F60-C1AD-B62CD5F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30" y="5133651"/>
            <a:ext cx="2313887" cy="1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6B7DBA6-A23F-D427-7CF6-9B470F43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9" y="5163368"/>
            <a:ext cx="2313887" cy="16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8D6FD73-33D3-20A0-4957-3C4AF5F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30" y="3474192"/>
            <a:ext cx="2313888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B563F96F-F56D-3015-C214-763A2CF0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4" y="1564120"/>
            <a:ext cx="2313889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63D902-ED31-782E-EA96-D2FEBA41A397}"/>
              </a:ext>
            </a:extLst>
          </p:cNvPr>
          <p:cNvCxnSpPr>
            <a:cxnSpLocks/>
          </p:cNvCxnSpPr>
          <p:nvPr/>
        </p:nvCxnSpPr>
        <p:spPr>
          <a:xfrm flipH="1">
            <a:off x="7895798" y="2058463"/>
            <a:ext cx="385282" cy="1583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95F9B-F38B-A449-E7C6-0147F862EEA3}"/>
              </a:ext>
            </a:extLst>
          </p:cNvPr>
          <p:cNvCxnSpPr>
            <a:cxnSpLocks/>
          </p:cNvCxnSpPr>
          <p:nvPr/>
        </p:nvCxnSpPr>
        <p:spPr>
          <a:xfrm flipH="1">
            <a:off x="5876476" y="1513888"/>
            <a:ext cx="688429" cy="3033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FEC54C-2C84-0715-AE0B-90B420E3631C}"/>
              </a:ext>
            </a:extLst>
          </p:cNvPr>
          <p:cNvCxnSpPr>
            <a:cxnSpLocks/>
          </p:cNvCxnSpPr>
          <p:nvPr/>
        </p:nvCxnSpPr>
        <p:spPr>
          <a:xfrm flipH="1" flipV="1">
            <a:off x="7910125" y="4114779"/>
            <a:ext cx="1483326" cy="561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AA5CF1-3D55-E0A9-7647-F21120C9182B}"/>
              </a:ext>
            </a:extLst>
          </p:cNvPr>
          <p:cNvCxnSpPr>
            <a:cxnSpLocks/>
          </p:cNvCxnSpPr>
          <p:nvPr/>
        </p:nvCxnSpPr>
        <p:spPr>
          <a:xfrm flipV="1">
            <a:off x="3284162" y="4846888"/>
            <a:ext cx="850389" cy="57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1ADFC-A2C5-C94A-B4D9-8EDD8EF6EDEF}"/>
              </a:ext>
            </a:extLst>
          </p:cNvPr>
          <p:cNvCxnSpPr>
            <a:cxnSpLocks/>
          </p:cNvCxnSpPr>
          <p:nvPr/>
        </p:nvCxnSpPr>
        <p:spPr>
          <a:xfrm flipH="1" flipV="1">
            <a:off x="7243951" y="4937303"/>
            <a:ext cx="1290449" cy="637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53A277-A9F9-9C2E-A498-253477CBAA04}"/>
              </a:ext>
            </a:extLst>
          </p:cNvPr>
          <p:cNvCxnSpPr>
            <a:cxnSpLocks/>
          </p:cNvCxnSpPr>
          <p:nvPr/>
        </p:nvCxnSpPr>
        <p:spPr>
          <a:xfrm>
            <a:off x="4090003" y="1513888"/>
            <a:ext cx="891212" cy="14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31E6F3-13BB-196D-C58F-B5FA3A731B92}"/>
              </a:ext>
            </a:extLst>
          </p:cNvPr>
          <p:cNvCxnSpPr>
            <a:cxnSpLocks/>
          </p:cNvCxnSpPr>
          <p:nvPr/>
        </p:nvCxnSpPr>
        <p:spPr>
          <a:xfrm>
            <a:off x="2818144" y="2578739"/>
            <a:ext cx="1717465" cy="14387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C6C11936-FADA-B37A-24AB-62C8DF3F536F}"/>
              </a:ext>
            </a:extLst>
          </p:cNvPr>
          <p:cNvSpPr/>
          <p:nvPr/>
        </p:nvSpPr>
        <p:spPr>
          <a:xfrm>
            <a:off x="3209925" y="4114779"/>
            <a:ext cx="1112175" cy="822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Cyl</a:t>
            </a:r>
            <a:r>
              <a:rPr lang="en-US" dirty="0"/>
              <a:t> unstable</a:t>
            </a:r>
          </a:p>
        </p:txBody>
      </p:sp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7592E8CB-FF30-0B0B-F852-63137D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1" y="568137"/>
            <a:ext cx="2509163" cy="1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5309D0-6C11-720E-C7D1-B8A57EEF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38" y="2563626"/>
            <a:ext cx="2841626" cy="20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B113CC-7C42-54EA-93E6-F30414B1ED07}"/>
              </a:ext>
            </a:extLst>
          </p:cNvPr>
          <p:cNvGrpSpPr/>
          <p:nvPr/>
        </p:nvGrpSpPr>
        <p:grpSpPr>
          <a:xfrm>
            <a:off x="9208061" y="343450"/>
            <a:ext cx="2838908" cy="2115938"/>
            <a:chOff x="9208061" y="343450"/>
            <a:chExt cx="2838908" cy="2115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E3756-5AFB-0D99-D7D3-405068F2FAF5}"/>
                </a:ext>
              </a:extLst>
            </p:cNvPr>
            <p:cNvGrpSpPr/>
            <p:nvPr/>
          </p:nvGrpSpPr>
          <p:grpSpPr>
            <a:xfrm>
              <a:off x="9223066" y="343450"/>
              <a:ext cx="2823903" cy="2115938"/>
              <a:chOff x="9069402" y="2537941"/>
              <a:chExt cx="2823903" cy="21159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B0D51B-708B-7FD2-510F-875777374B53}"/>
                  </a:ext>
                </a:extLst>
              </p:cNvPr>
              <p:cNvGrpSpPr/>
              <p:nvPr/>
            </p:nvGrpSpPr>
            <p:grpSpPr>
              <a:xfrm>
                <a:off x="9081069" y="2537941"/>
                <a:ext cx="2607471" cy="1944521"/>
                <a:chOff x="9081069" y="2537941"/>
                <a:chExt cx="2607471" cy="194452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B40EF99-04ED-2462-FA45-A9AA311EC233}"/>
                    </a:ext>
                  </a:extLst>
                </p:cNvPr>
                <p:cNvGrpSpPr/>
                <p:nvPr/>
              </p:nvGrpSpPr>
              <p:grpSpPr>
                <a:xfrm>
                  <a:off x="9081069" y="2537941"/>
                  <a:ext cx="2567011" cy="1840294"/>
                  <a:chOff x="9081069" y="2537941"/>
                  <a:chExt cx="2567011" cy="1840294"/>
                </a:xfrm>
              </p:grpSpPr>
              <p:pic>
                <p:nvPicPr>
                  <p:cNvPr id="45" name="Picture 10">
                    <a:extLst>
                      <a:ext uri="{FF2B5EF4-FFF2-40B4-BE49-F238E27FC236}">
                        <a16:creationId xmlns:a16="http://schemas.microsoft.com/office/drawing/2014/main" id="{25AC5C92-E69D-2B79-3ED3-A4494BF26C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1069" y="2537941"/>
                    <a:ext cx="2567011" cy="18402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2" name="Picture 10">
                    <a:extLst>
                      <a:ext uri="{FF2B5EF4-FFF2-40B4-BE49-F238E27FC236}">
                        <a16:creationId xmlns:a16="http://schemas.microsoft.com/office/drawing/2014/main" id="{33563448-1174-EA12-5C98-C9422D9AE0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32367" y="2613234"/>
                    <a:ext cx="2457447" cy="17617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A796E622-AA63-B5E9-0C17-255D8031E2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1529" y="2642168"/>
                  <a:ext cx="2567011" cy="1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07DCEC9-0DB7-5EE1-C415-A8330CDE2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402" y="2629419"/>
                <a:ext cx="2823903" cy="2024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1997448-B8EB-35BE-79D1-33351DCA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61" y="434928"/>
              <a:ext cx="2823903" cy="2024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BAA019-5D93-263E-DA77-DC2ADB11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6" y="4770013"/>
            <a:ext cx="2764243" cy="20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28A4E-B1F0-A8F1-F29E-B0249D3D4AEA}"/>
              </a:ext>
            </a:extLst>
          </p:cNvPr>
          <p:cNvSpPr/>
          <p:nvPr/>
        </p:nvSpPr>
        <p:spPr>
          <a:xfrm>
            <a:off x="6879726" y="102761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19268" y="3080366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F5F036-E442-41D9-56DC-1CE6C8A6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4" y="2132277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7AAD85-4200-FB5A-ECD5-5938E376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4" y="2252133"/>
            <a:ext cx="3541148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3F9CAA6-8983-E0AC-0B06-17F5157F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996" y="2252133"/>
            <a:ext cx="3541147" cy="25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0EA2CB-313C-EB8D-5B90-E6A46F382D96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99CB3F-542E-E7CE-3325-2C76EE8268C7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7CCFA7-7707-463F-CA06-80E4209F710F}"/>
                  </a:ext>
                </a:extLst>
              </p:cNvPr>
              <p:cNvGrpSpPr/>
              <p:nvPr/>
            </p:nvGrpSpPr>
            <p:grpSpPr>
              <a:xfrm>
                <a:off x="7616428" y="221825"/>
                <a:ext cx="3094302" cy="2405419"/>
                <a:chOff x="7616428" y="221825"/>
                <a:chExt cx="3094302" cy="240541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7E3031A-5E1A-DC4B-37C0-4D2F6B0FE899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67844" cy="2319154"/>
                  <a:chOff x="7616428" y="221825"/>
                  <a:chExt cx="3067844" cy="2319154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4B4EF33F-FCCB-B337-2893-59E02C0E8375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CDEF3CF2-3178-0AE7-5AE2-9C550F32FE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146793"/>
                      <a:chOff x="7616428" y="662781"/>
                      <a:chExt cx="3067844" cy="2146793"/>
                    </a:xfrm>
                  </p:grpSpPr>
                  <p:pic>
                    <p:nvPicPr>
                      <p:cNvPr id="5122" name="Picture 2">
                        <a:extLst>
                          <a:ext uri="{FF2B5EF4-FFF2-40B4-BE49-F238E27FC236}">
                            <a16:creationId xmlns:a16="http://schemas.microsoft.com/office/drawing/2014/main" id="{28DFD7BF-C884-4A00-770F-8C3DEF6C0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060" y="66278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0" name="Picture 12">
                        <a:extLst>
                          <a:ext uri="{FF2B5EF4-FFF2-40B4-BE49-F238E27FC236}">
                            <a16:creationId xmlns:a16="http://schemas.microsoft.com/office/drawing/2014/main" id="{ABA95F49-4035-C78A-F90F-2C17430609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807609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5922D19C-8AED-C576-5EE0-6E0959708E5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6428" y="539014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7" name="Picture 8">
                    <a:extLst>
                      <a:ext uri="{FF2B5EF4-FFF2-40B4-BE49-F238E27FC236}">
                        <a16:creationId xmlns:a16="http://schemas.microsoft.com/office/drawing/2014/main" id="{B64671A1-D5F8-ED58-D0A6-14626A281E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78640" y="294418"/>
                    <a:ext cx="2730596" cy="19998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C12738BF-74CA-0C7E-4BD0-B1CFDEBB3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8060" y="3769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88408267-E630-1E70-489D-C5C1D3F2E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1315" y="328600"/>
                <a:ext cx="3072670" cy="225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5C3EB7EA-9DBC-BCA0-BD0D-6E12E1CF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34780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329B15-C663-E90A-0C9D-3BCE7684DC4C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B4DA3F-9C69-0DEC-D71C-D1046B33F3F2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08833" y="4530887"/>
              <a:chExt cx="3142494" cy="223239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145CDB1-6C6A-65E5-600B-F6EF198C07F8}"/>
                  </a:ext>
                </a:extLst>
              </p:cNvPr>
              <p:cNvGrpSpPr/>
              <p:nvPr/>
            </p:nvGrpSpPr>
            <p:grpSpPr>
              <a:xfrm>
                <a:off x="6108833" y="4530887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976737F-9714-CAB0-65D9-B29985187893}"/>
                    </a:ext>
                  </a:extLst>
                </p:cNvPr>
                <p:cNvGrpSpPr/>
                <p:nvPr/>
              </p:nvGrpSpPr>
              <p:grpSpPr>
                <a:xfrm>
                  <a:off x="6152998" y="4530887"/>
                  <a:ext cx="3098329" cy="2232390"/>
                  <a:chOff x="6152998" y="4530887"/>
                  <a:chExt cx="3098329" cy="223239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34FF0F7-F618-2E84-32B3-443905FCFC24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AF2531E-F665-9221-7AC4-5595A50818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86803" cy="2232390"/>
                      <a:chOff x="6181413" y="4522289"/>
                      <a:chExt cx="3086803" cy="2232390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4FFB29FD-1910-F15D-993C-6AB4DD2545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81413" y="4522289"/>
                        <a:ext cx="3078500" cy="2232390"/>
                        <a:chOff x="6210093" y="4509901"/>
                        <a:chExt cx="3078500" cy="2232390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E59DEF5-80EF-11B3-FAC4-E9E9A7CFADF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8630" y="4509901"/>
                          <a:ext cx="3069963" cy="2147411"/>
                          <a:chOff x="6254611" y="4623948"/>
                          <a:chExt cx="3069963" cy="2147411"/>
                        </a:xfrm>
                      </p:grpSpPr>
                      <p:grpSp>
                        <p:nvGrpSpPr>
                          <p:cNvPr id="10" name="Group 9">
                            <a:extLst>
                              <a:ext uri="{FF2B5EF4-FFF2-40B4-BE49-F238E27FC236}">
                                <a16:creationId xmlns:a16="http://schemas.microsoft.com/office/drawing/2014/main" id="{3059A2BE-AC11-88B2-B147-781A61788D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6730" y="4623948"/>
                            <a:ext cx="3067844" cy="2056550"/>
                            <a:chOff x="6253820" y="4527961"/>
                            <a:chExt cx="3067844" cy="2056550"/>
                          </a:xfrm>
                        </p:grpSpPr>
                        <p:pic>
                          <p:nvPicPr>
                            <p:cNvPr id="5126" name="Picture 6">
                              <a:extLst>
                                <a:ext uri="{FF2B5EF4-FFF2-40B4-BE49-F238E27FC236}">
                                  <a16:creationId xmlns:a16="http://schemas.microsoft.com/office/drawing/2014/main" id="{04E11AFC-D5EB-7251-3AB7-823CE54555E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3820" y="4527961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8" name="Picture 20">
                              <a:extLst>
                                <a:ext uri="{FF2B5EF4-FFF2-40B4-BE49-F238E27FC236}">
                                  <a16:creationId xmlns:a16="http://schemas.microsoft.com/office/drawing/2014/main" id="{D7E2E2A9-F88D-E6E4-84D9-DDA6686A296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64796" y="4610779"/>
                              <a:ext cx="3024580" cy="197373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4" name="Picture 6">
                            <a:extLst>
                              <a:ext uri="{FF2B5EF4-FFF2-40B4-BE49-F238E27FC236}">
                                <a16:creationId xmlns:a16="http://schemas.microsoft.com/office/drawing/2014/main" id="{222C8FE5-88F6-C73C-224F-1C91FDC04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4611" y="476939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2" name="Picture 6">
                          <a:extLst>
                            <a:ext uri="{FF2B5EF4-FFF2-40B4-BE49-F238E27FC236}">
                              <a16:creationId xmlns:a16="http://schemas.microsoft.com/office/drawing/2014/main" id="{9B179D14-B6DF-82E0-867D-A0B4F1332A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093" y="4740326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7604B1C3-C771-C2AD-4964-E1D77ED1E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372" y="473139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6" name="Picture 4">
                      <a:extLst>
                        <a:ext uri="{FF2B5EF4-FFF2-40B4-BE49-F238E27FC236}">
                          <a16:creationId xmlns:a16="http://schemas.microsoft.com/office/drawing/2014/main" id="{034C4D2D-5204-88EF-FE49-365CC769E19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3483" y="4687222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5" name="Picture 6">
                    <a:extLst>
                      <a:ext uri="{FF2B5EF4-FFF2-40B4-BE49-F238E27FC236}">
                        <a16:creationId xmlns:a16="http://schemas.microsoft.com/office/drawing/2014/main" id="{66094B96-A0E5-A25F-B020-9557B6B5C6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5081" y="4651822"/>
                    <a:ext cx="2837198" cy="2077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2" name="Picture 18">
                  <a:extLst>
                    <a:ext uri="{FF2B5EF4-FFF2-40B4-BE49-F238E27FC236}">
                      <a16:creationId xmlns:a16="http://schemas.microsoft.com/office/drawing/2014/main" id="{E3A9E677-F588-059D-B022-4B63F40435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8833" y="4611340"/>
                  <a:ext cx="2884305" cy="2112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0F5A8A5D-54EE-4BF7-6F2E-5BAC3E66F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4126" y="4699467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FAFB41D-BC36-4E2B-3147-B0F0E6F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125" y="4760364"/>
              <a:ext cx="2689411" cy="196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936BB4-F450-DEF6-1373-310BE024DF4B}"/>
              </a:ext>
            </a:extLst>
          </p:cNvPr>
          <p:cNvGrpSpPr/>
          <p:nvPr/>
        </p:nvGrpSpPr>
        <p:grpSpPr>
          <a:xfrm>
            <a:off x="6148227" y="2460034"/>
            <a:ext cx="3150092" cy="2272123"/>
            <a:chOff x="6115702" y="2476266"/>
            <a:chExt cx="3150092" cy="22721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1C3866-489F-BDE7-081C-AB6CACC69C01}"/>
                </a:ext>
              </a:extLst>
            </p:cNvPr>
            <p:cNvGrpSpPr/>
            <p:nvPr/>
          </p:nvGrpSpPr>
          <p:grpSpPr>
            <a:xfrm>
              <a:off x="6122838" y="2476266"/>
              <a:ext cx="3142956" cy="2272123"/>
              <a:chOff x="6048646" y="2369867"/>
              <a:chExt cx="3142956" cy="22721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581642-2E33-8BB9-8644-2F05118BD19E}"/>
                  </a:ext>
                </a:extLst>
              </p:cNvPr>
              <p:cNvGrpSpPr/>
              <p:nvPr/>
            </p:nvGrpSpPr>
            <p:grpSpPr>
              <a:xfrm>
                <a:off x="6052754" y="2369867"/>
                <a:ext cx="3138848" cy="2272123"/>
                <a:chOff x="6164029" y="2476225"/>
                <a:chExt cx="3138848" cy="227212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71E121A-7564-163D-E1D6-CD128EDE036B}"/>
                    </a:ext>
                  </a:extLst>
                </p:cNvPr>
                <p:cNvGrpSpPr/>
                <p:nvPr/>
              </p:nvGrpSpPr>
              <p:grpSpPr>
                <a:xfrm>
                  <a:off x="6164029" y="2476225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584D7546-F7C2-CCC8-541B-75285D0C5029}"/>
                      </a:ext>
                    </a:extLst>
                  </p:cNvPr>
                  <p:cNvGrpSpPr/>
                  <p:nvPr/>
                </p:nvGrpSpPr>
                <p:grpSpPr>
                  <a:xfrm>
                    <a:off x="6176964" y="2476225"/>
                    <a:ext cx="3125913" cy="2272123"/>
                    <a:chOff x="6176964" y="2476225"/>
                    <a:chExt cx="3125913" cy="227212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0F7EFC1-1E95-1A02-48EB-627E9A4937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081545" cy="2272123"/>
                      <a:chOff x="6253807" y="2463260"/>
                      <a:chExt cx="3081545" cy="2272123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F9A6369D-0285-7D9B-7985-73258375DC9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3807" y="2463260"/>
                        <a:ext cx="3081545" cy="2224374"/>
                        <a:chOff x="6247760" y="2367918"/>
                        <a:chExt cx="3081545" cy="2224374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1489424D-986F-4F07-B3A2-A625A9B34F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47760" y="2367918"/>
                          <a:ext cx="3081545" cy="2153995"/>
                          <a:chOff x="6246074" y="2436594"/>
                          <a:chExt cx="3081545" cy="2153995"/>
                        </a:xfrm>
                      </p:grpSpPr>
                      <p:grpSp>
                        <p:nvGrpSpPr>
                          <p:cNvPr id="9" name="Group 8">
                            <a:extLst>
                              <a:ext uri="{FF2B5EF4-FFF2-40B4-BE49-F238E27FC236}">
                                <a16:creationId xmlns:a16="http://schemas.microsoft.com/office/drawing/2014/main" id="{AFD0057F-62D6-E629-99A0-233486F50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54611" y="2436594"/>
                            <a:ext cx="3073008" cy="2074117"/>
                            <a:chOff x="6254611" y="2436594"/>
                            <a:chExt cx="3073008" cy="2074117"/>
                          </a:xfrm>
                        </p:grpSpPr>
                        <p:pic>
                          <p:nvPicPr>
                            <p:cNvPr id="5124" name="Picture 4">
                              <a:extLst>
                                <a:ext uri="{FF2B5EF4-FFF2-40B4-BE49-F238E27FC236}">
                                  <a16:creationId xmlns:a16="http://schemas.microsoft.com/office/drawing/2014/main" id="{4A2C2869-0B91-7845-29BB-C41ECE211A8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9775" y="24365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66" name="Picture 18">
                              <a:extLst>
                                <a:ext uri="{FF2B5EF4-FFF2-40B4-BE49-F238E27FC236}">
                                  <a16:creationId xmlns:a16="http://schemas.microsoft.com/office/drawing/2014/main" id="{5BEAB325-3D0D-4902-4B4C-BC407A798C7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2508746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052" name="Picture 4">
                            <a:extLst>
                              <a:ext uri="{FF2B5EF4-FFF2-40B4-BE49-F238E27FC236}">
                                <a16:creationId xmlns:a16="http://schemas.microsoft.com/office/drawing/2014/main" id="{3BB96C7A-F1EF-3088-2054-B1F7A47990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6074" y="2588624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BFF32F7D-C7CD-7326-4281-C5B06D12F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5015" y="2590327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074" name="Picture 2">
                        <a:extLst>
                          <a:ext uri="{FF2B5EF4-FFF2-40B4-BE49-F238E27FC236}">
                            <a16:creationId xmlns:a16="http://schemas.microsoft.com/office/drawing/2014/main" id="{73573A7C-FBFF-49DB-C3B9-769ECEB5B5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000" y="2761651"/>
                        <a:ext cx="3024580" cy="1973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4" name="Picture 2">
                      <a:extLst>
                        <a:ext uri="{FF2B5EF4-FFF2-40B4-BE49-F238E27FC236}">
                          <a16:creationId xmlns:a16="http://schemas.microsoft.com/office/drawing/2014/main" id="{64BF1235-3DA5-6676-0973-82B37B6DEC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35033" y="2737125"/>
                      <a:ext cx="3067844" cy="20019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4">
                    <a:extLst>
                      <a:ext uri="{FF2B5EF4-FFF2-40B4-BE49-F238E27FC236}">
                        <a16:creationId xmlns:a16="http://schemas.microsoft.com/office/drawing/2014/main" id="{913552AB-2EDB-42FB-689D-9BD11AD94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4029" y="2522851"/>
                    <a:ext cx="2729226" cy="1998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4" name="Picture 16">
                  <a:extLst>
                    <a:ext uri="{FF2B5EF4-FFF2-40B4-BE49-F238E27FC236}">
                      <a16:creationId xmlns:a16="http://schemas.microsoft.com/office/drawing/2014/main" id="{24FDB256-9375-5C00-6CDC-8BC454F86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9781" y="2733288"/>
                  <a:ext cx="2703298" cy="197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1199F636-24C3-2A92-261E-D83812D71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646" y="2502916"/>
                <a:ext cx="2817071" cy="2063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0670CEC0-23A9-3912-2130-A90A632D7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702" y="2591514"/>
              <a:ext cx="2846344" cy="208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D79B5E-4438-05F1-5D05-C9D531140185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2858FB-25EA-6693-76CC-965C51FE9C0C}"/>
                </a:ext>
              </a:extLst>
            </p:cNvPr>
            <p:cNvGrpSpPr/>
            <p:nvPr/>
          </p:nvGrpSpPr>
          <p:grpSpPr>
            <a:xfrm>
              <a:off x="9150571" y="2549533"/>
              <a:ext cx="2760879" cy="2107515"/>
              <a:chOff x="9051656" y="2479192"/>
              <a:chExt cx="2951322" cy="22528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BF9BED-92F8-7B54-88DE-C4282D263D1E}"/>
                  </a:ext>
                </a:extLst>
              </p:cNvPr>
              <p:cNvGrpSpPr/>
              <p:nvPr/>
            </p:nvGrpSpPr>
            <p:grpSpPr>
              <a:xfrm>
                <a:off x="9051656" y="2479192"/>
                <a:ext cx="2951322" cy="2252889"/>
                <a:chOff x="8968064" y="2468683"/>
                <a:chExt cx="2951322" cy="2252889"/>
              </a:xfrm>
            </p:grpSpPr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5E619938-65BE-E079-D95C-9A044F87AA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4815" y="2468683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2">
                  <a:extLst>
                    <a:ext uri="{FF2B5EF4-FFF2-40B4-BE49-F238E27FC236}">
                      <a16:creationId xmlns:a16="http://schemas.microsoft.com/office/drawing/2014/main" id="{AC55437B-9742-8823-7042-7DE8C4595D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8064" y="2560100"/>
                  <a:ext cx="2951322" cy="21614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5FE4BFE3-31E0-9625-90A8-68F5B9292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8407" y="2551438"/>
                <a:ext cx="2844349" cy="208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911322F-1D13-349C-A062-8523CEF0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42" y="2639411"/>
              <a:ext cx="2737788" cy="207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9550-64F6-859A-6068-ACC973ED2295}"/>
              </a:ext>
            </a:extLst>
          </p:cNvPr>
          <p:cNvGrpSpPr/>
          <p:nvPr/>
        </p:nvGrpSpPr>
        <p:grpSpPr>
          <a:xfrm>
            <a:off x="9108836" y="4724082"/>
            <a:ext cx="2844350" cy="2155280"/>
            <a:chOff x="9108836" y="4724082"/>
            <a:chExt cx="2844350" cy="21552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1116BE-8973-E534-11F5-07C6DB1C5987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066429" y="4547957"/>
              <a:chExt cx="2844350" cy="21552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1D8554F-7B55-37FA-D225-709912E224B4}"/>
                  </a:ext>
                </a:extLst>
              </p:cNvPr>
              <p:cNvGrpSpPr/>
              <p:nvPr/>
            </p:nvGrpSpPr>
            <p:grpSpPr>
              <a:xfrm>
                <a:off x="9066429" y="4547957"/>
                <a:ext cx="2844350" cy="2155280"/>
                <a:chOff x="9000833" y="4631645"/>
                <a:chExt cx="2844350" cy="2155280"/>
              </a:xfrm>
            </p:grpSpPr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9144D636-CC13-6867-0670-B1D2FAC42C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3938" y="4631645"/>
                  <a:ext cx="2689411" cy="1969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8F20C485-7B99-9E15-97EC-44B93528D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0833" y="4703797"/>
                  <a:ext cx="2844350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442BF470-D7BD-019B-4D05-BD0A35BF3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967" y="4632913"/>
                <a:ext cx="2694978" cy="1973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F6C32E1-E6B4-BF34-B98B-4929ED0E5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027" y="4752278"/>
              <a:ext cx="2705423" cy="205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C22D27-0849-2497-ACCC-FAD91FBA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13" y="2326323"/>
            <a:ext cx="2983569" cy="22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C9B3E2-2052-8FD8-8993-07F97223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02" y="4593958"/>
            <a:ext cx="2983570" cy="22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33A9A78-9DBE-BBD2-6EA0-AC77D3F0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5" y="105027"/>
            <a:ext cx="2983569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C4FBD34-F8AD-CABD-97EB-2D19AB95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69" y="2336455"/>
            <a:ext cx="2983570" cy="21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9A4117-02E0-4EC8-332A-4850F778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58" y="4593958"/>
            <a:ext cx="2986681" cy="21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8F6797-5F1E-E798-F852-C4754D7B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20" y="2925630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13BD4B6-3925-5020-19CD-5CA54186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244" y="4856035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517C24B-1B7E-1C9F-75C3-0AFD1D2A5DE9}"/>
              </a:ext>
            </a:extLst>
          </p:cNvPr>
          <p:cNvGrpSpPr/>
          <p:nvPr/>
        </p:nvGrpSpPr>
        <p:grpSpPr>
          <a:xfrm>
            <a:off x="7606151" y="512916"/>
            <a:ext cx="3076470" cy="2145724"/>
            <a:chOff x="7606151" y="512916"/>
            <a:chExt cx="3076470" cy="214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7AF782-58BB-FA0A-B213-A247B826F9A8}"/>
                </a:ext>
              </a:extLst>
            </p:cNvPr>
            <p:cNvGrpSpPr/>
            <p:nvPr/>
          </p:nvGrpSpPr>
          <p:grpSpPr>
            <a:xfrm>
              <a:off x="7606151" y="512916"/>
              <a:ext cx="3076470" cy="2145724"/>
              <a:chOff x="7606151" y="512916"/>
              <a:chExt cx="3076470" cy="214572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AA8224D-00DB-2124-F1C0-4BF014B241D9}"/>
                  </a:ext>
                </a:extLst>
              </p:cNvPr>
              <p:cNvGrpSpPr/>
              <p:nvPr/>
            </p:nvGrpSpPr>
            <p:grpSpPr>
              <a:xfrm>
                <a:off x="7614777" y="512916"/>
                <a:ext cx="3067844" cy="2069218"/>
                <a:chOff x="7614777" y="512916"/>
                <a:chExt cx="3067844" cy="2069218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CF039BDE-0C3E-E30D-86E6-F529A5F985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12916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697845A-5A09-1750-FD06-D108DE62F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4777" y="580169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7AF68875-0AEA-6091-AACE-B48D7768B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6151" y="656675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BBCB67-BF05-CE8A-F150-BDC7A4FF67B5}"/>
                </a:ext>
              </a:extLst>
            </p:cNvPr>
            <p:cNvSpPr/>
            <p:nvPr/>
          </p:nvSpPr>
          <p:spPr>
            <a:xfrm>
              <a:off x="8585931" y="1451233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7BB32-E0B8-2397-10D2-D2C1F40B909F}"/>
              </a:ext>
            </a:extLst>
          </p:cNvPr>
          <p:cNvGrpSpPr/>
          <p:nvPr/>
        </p:nvGrpSpPr>
        <p:grpSpPr>
          <a:xfrm>
            <a:off x="9027689" y="2647178"/>
            <a:ext cx="3084140" cy="2193688"/>
            <a:chOff x="9027689" y="2647178"/>
            <a:chExt cx="3084140" cy="21936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F74857-B5D0-808F-315C-035353A19F87}"/>
                </a:ext>
              </a:extLst>
            </p:cNvPr>
            <p:cNvGrpSpPr/>
            <p:nvPr/>
          </p:nvGrpSpPr>
          <p:grpSpPr>
            <a:xfrm>
              <a:off x="9027689" y="2647178"/>
              <a:ext cx="3084140" cy="2193688"/>
              <a:chOff x="9026321" y="2519128"/>
              <a:chExt cx="3084140" cy="219368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6EA1AA-2764-623A-9794-9FF6772C0888}"/>
                  </a:ext>
                </a:extLst>
              </p:cNvPr>
              <p:cNvGrpSpPr/>
              <p:nvPr/>
            </p:nvGrpSpPr>
            <p:grpSpPr>
              <a:xfrm>
                <a:off x="9026321" y="2519128"/>
                <a:ext cx="3067844" cy="2081923"/>
                <a:chOff x="9026321" y="2519128"/>
                <a:chExt cx="3067844" cy="2081923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A48885E6-E646-2902-E66F-CF89FFA067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47953" y="2519128"/>
                  <a:ext cx="3024580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4" name="Picture 12">
                  <a:extLst>
                    <a:ext uri="{FF2B5EF4-FFF2-40B4-BE49-F238E27FC236}">
                      <a16:creationId xmlns:a16="http://schemas.microsoft.com/office/drawing/2014/main" id="{02ADE0E6-85DF-9591-1C8E-BCB77ACB98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6321" y="2599086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002257D1-69BC-32F5-1027-DD52D713F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2617" y="2710851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403ACB-3538-E0DC-4719-591CA825E32B}"/>
                </a:ext>
              </a:extLst>
            </p:cNvPr>
            <p:cNvSpPr/>
            <p:nvPr/>
          </p:nvSpPr>
          <p:spPr>
            <a:xfrm>
              <a:off x="10057546" y="3675650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E126-AC9C-8967-AA32-6A3A3942B665}"/>
              </a:ext>
            </a:extLst>
          </p:cNvPr>
          <p:cNvGrpSpPr/>
          <p:nvPr/>
        </p:nvGrpSpPr>
        <p:grpSpPr>
          <a:xfrm>
            <a:off x="9105435" y="4685888"/>
            <a:ext cx="3067844" cy="2170163"/>
            <a:chOff x="9105435" y="4685888"/>
            <a:chExt cx="3067844" cy="21701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4C7B72-BADF-952D-9E51-62BBE0FEE38D}"/>
                </a:ext>
              </a:extLst>
            </p:cNvPr>
            <p:cNvGrpSpPr/>
            <p:nvPr/>
          </p:nvGrpSpPr>
          <p:grpSpPr>
            <a:xfrm>
              <a:off x="9105435" y="4685888"/>
              <a:ext cx="3067844" cy="2170163"/>
              <a:chOff x="9105435" y="4685888"/>
              <a:chExt cx="3067844" cy="21701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81777-278C-EE76-A40E-3047BC76BA98}"/>
                  </a:ext>
                </a:extLst>
              </p:cNvPr>
              <p:cNvGrpSpPr/>
              <p:nvPr/>
            </p:nvGrpSpPr>
            <p:grpSpPr>
              <a:xfrm>
                <a:off x="9105435" y="4685888"/>
                <a:ext cx="3067844" cy="2090702"/>
                <a:chOff x="9105435" y="4685888"/>
                <a:chExt cx="3067844" cy="2090702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1B6B3238-1843-4A24-42D5-1E4490F49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685888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6" name="Picture 14">
                  <a:extLst>
                    <a:ext uri="{FF2B5EF4-FFF2-40B4-BE49-F238E27FC236}">
                      <a16:creationId xmlns:a16="http://schemas.microsoft.com/office/drawing/2014/main" id="{031207E8-9DAF-CDCB-2E0A-ED8010307C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435" y="4774625"/>
                  <a:ext cx="3067844" cy="2001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84FB65F2-92B0-57FB-5B28-31472ECD7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435" y="4854086"/>
                <a:ext cx="3067844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E8A3EB-AC22-4707-6155-97A1F0BDFB7D}"/>
                </a:ext>
              </a:extLst>
            </p:cNvPr>
            <p:cNvSpPr/>
            <p:nvPr/>
          </p:nvSpPr>
          <p:spPr>
            <a:xfrm>
              <a:off x="10103557" y="5688082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unstable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5A25C-73F4-C0A8-C43A-797516814D57}"/>
              </a:ext>
            </a:extLst>
          </p:cNvPr>
          <p:cNvGrpSpPr/>
          <p:nvPr/>
        </p:nvGrpSpPr>
        <p:grpSpPr>
          <a:xfrm>
            <a:off x="6148844" y="2491582"/>
            <a:ext cx="3039469" cy="2291631"/>
            <a:chOff x="6148844" y="2491582"/>
            <a:chExt cx="3039469" cy="2291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6DED011-6363-6CD7-B626-B5BE8B2C326D}"/>
                </a:ext>
              </a:extLst>
            </p:cNvPr>
            <p:cNvGrpSpPr/>
            <p:nvPr/>
          </p:nvGrpSpPr>
          <p:grpSpPr>
            <a:xfrm>
              <a:off x="6148844" y="2491582"/>
              <a:ext cx="3039469" cy="2291631"/>
              <a:chOff x="6148844" y="2491582"/>
              <a:chExt cx="3039469" cy="229163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30D4BF-4763-BFF9-2C2E-018AE1C2CB42}"/>
                  </a:ext>
                </a:extLst>
              </p:cNvPr>
              <p:cNvGrpSpPr/>
              <p:nvPr/>
            </p:nvGrpSpPr>
            <p:grpSpPr>
              <a:xfrm>
                <a:off x="6148844" y="2491582"/>
                <a:ext cx="3024581" cy="2291631"/>
                <a:chOff x="6129866" y="2602569"/>
                <a:chExt cx="3024581" cy="2291631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A663C92F-6F84-B41D-7FED-FD3D912BA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230" y="2602569"/>
                  <a:ext cx="2863955" cy="2097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BCA87ED-DCE9-0EC9-28CC-E736AB35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9866" y="2679075"/>
                  <a:ext cx="3024581" cy="2215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B90FFA34-F9A3-3E1F-5179-D67AA043C4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733" y="2568088"/>
                <a:ext cx="3024580" cy="2215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5AF64DE-2DE0-1A3A-98C7-6DDBAF8CB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685" y="2571153"/>
              <a:ext cx="2926538" cy="214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F8F5A-42E5-6443-36B5-3089FBF3E9F6}"/>
              </a:ext>
            </a:extLst>
          </p:cNvPr>
          <p:cNvGrpSpPr/>
          <p:nvPr/>
        </p:nvGrpSpPr>
        <p:grpSpPr>
          <a:xfrm>
            <a:off x="6166498" y="4551977"/>
            <a:ext cx="3032024" cy="2309458"/>
            <a:chOff x="6166498" y="4551977"/>
            <a:chExt cx="3032024" cy="23094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42EC2-DA3F-4206-AC91-F3D6FAE369C1}"/>
                </a:ext>
              </a:extLst>
            </p:cNvPr>
            <p:cNvGrpSpPr/>
            <p:nvPr/>
          </p:nvGrpSpPr>
          <p:grpSpPr>
            <a:xfrm>
              <a:off x="6166498" y="4551977"/>
              <a:ext cx="3032024" cy="2309458"/>
              <a:chOff x="6130747" y="4518253"/>
              <a:chExt cx="3032024" cy="230945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E016DE7-7AA1-53FC-44C8-52D97ED3FF0E}"/>
                  </a:ext>
                </a:extLst>
              </p:cNvPr>
              <p:cNvGrpSpPr/>
              <p:nvPr/>
            </p:nvGrpSpPr>
            <p:grpSpPr>
              <a:xfrm>
                <a:off x="6130747" y="4518253"/>
                <a:ext cx="3024580" cy="2285997"/>
                <a:chOff x="6130747" y="4518253"/>
                <a:chExt cx="3024580" cy="2285997"/>
              </a:xfrm>
            </p:grpSpPr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716C4EF3-5A3C-CC93-A4EE-2DE27BBAF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1179" y="4746963"/>
                  <a:ext cx="2809065" cy="2057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CD7F1648-CAF2-366A-0FB2-28E9B98773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0747" y="4518253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007702ED-AA04-C7C3-45B8-562BC2C0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190" y="4612586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73D4492-14CD-3B3B-B9DE-4E27BEA21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40" y="4700834"/>
              <a:ext cx="2809066" cy="20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−9.10347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−9.16354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−9.15480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307970-EA00-5726-5F1B-279204BFE910}"/>
              </a:ext>
            </a:extLst>
          </p:cNvPr>
          <p:cNvGrpSpPr/>
          <p:nvPr/>
        </p:nvGrpSpPr>
        <p:grpSpPr>
          <a:xfrm>
            <a:off x="7050941" y="765760"/>
            <a:ext cx="2018035" cy="1697671"/>
            <a:chOff x="7050941" y="765760"/>
            <a:chExt cx="2018035" cy="169767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B8AFF9-528F-A35F-439B-ED10E81D8200}"/>
                </a:ext>
              </a:extLst>
            </p:cNvPr>
            <p:cNvGrpSpPr/>
            <p:nvPr/>
          </p:nvGrpSpPr>
          <p:grpSpPr>
            <a:xfrm>
              <a:off x="7050941" y="765760"/>
              <a:ext cx="1954616" cy="1697671"/>
              <a:chOff x="6497124" y="4593267"/>
              <a:chExt cx="1954616" cy="1697671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31253CD0-2530-8879-3260-E12598779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0"/>
              <a:stretch/>
            </p:blipFill>
            <p:spPr bwMode="auto">
              <a:xfrm>
                <a:off x="6497124" y="4593267"/>
                <a:ext cx="682609" cy="1697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>
                <a:extLst>
                  <a:ext uri="{FF2B5EF4-FFF2-40B4-BE49-F238E27FC236}">
                    <a16:creationId xmlns:a16="http://schemas.microsoft.com/office/drawing/2014/main" id="{F6FC7165-5932-6C19-9B26-598425F9C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5" t="12628" b="13327"/>
              <a:stretch/>
            </p:blipFill>
            <p:spPr bwMode="auto">
              <a:xfrm>
                <a:off x="7208951" y="4947409"/>
                <a:ext cx="1242789" cy="948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687870" y="82153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-10.24458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59D63F-72AD-7D0E-804C-1105AB93B5F7}"/>
              </a:ext>
            </a:extLst>
          </p:cNvPr>
          <p:cNvGrpSpPr/>
          <p:nvPr/>
        </p:nvGrpSpPr>
        <p:grpSpPr>
          <a:xfrm>
            <a:off x="7058637" y="2202971"/>
            <a:ext cx="2139755" cy="1655221"/>
            <a:chOff x="7001665" y="2474770"/>
            <a:chExt cx="2139755" cy="1655221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8447E37-4D4B-8861-CDAC-2AB9B00F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65" y="2474770"/>
              <a:ext cx="2139755" cy="16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3AD4B-44CE-2629-BFA6-A8F352495B69}"/>
                </a:ext>
              </a:extLst>
            </p:cNvPr>
            <p:cNvSpPr/>
            <p:nvPr/>
          </p:nvSpPr>
          <p:spPr>
            <a:xfrm>
              <a:off x="7983628" y="3630205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AA01C-3CCB-ED60-6831-2806431C5245}"/>
              </a:ext>
            </a:extLst>
          </p:cNvPr>
          <p:cNvGrpSpPr/>
          <p:nvPr/>
        </p:nvGrpSpPr>
        <p:grpSpPr>
          <a:xfrm>
            <a:off x="7027222" y="3614270"/>
            <a:ext cx="2228061" cy="1723530"/>
            <a:chOff x="6957511" y="3959761"/>
            <a:chExt cx="2228061" cy="172353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CBA48CB-9F6E-BB7A-93C4-BA82C9A5D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11" y="3959761"/>
              <a:ext cx="2228061" cy="172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66EAC7-06D3-E7BB-94FD-B8FECDA2EA85}"/>
                </a:ext>
              </a:extLst>
            </p:cNvPr>
            <p:cNvSpPr/>
            <p:nvPr/>
          </p:nvSpPr>
          <p:spPr>
            <a:xfrm>
              <a:off x="7987887" y="5160444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04E9F1-20B5-C519-133C-FE25F9D0DCD7}"/>
              </a:ext>
            </a:extLst>
          </p:cNvPr>
          <p:cNvGrpSpPr/>
          <p:nvPr/>
        </p:nvGrpSpPr>
        <p:grpSpPr>
          <a:xfrm>
            <a:off x="7014483" y="5070017"/>
            <a:ext cx="2228062" cy="1723531"/>
            <a:chOff x="7004967" y="5099623"/>
            <a:chExt cx="2228062" cy="17235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E60DADC-2490-04D8-5F3A-EB4A45A2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67" y="5099623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41A0AD-34EA-D17A-F0FE-27CD270DA6CC}"/>
                </a:ext>
              </a:extLst>
            </p:cNvPr>
            <p:cNvSpPr/>
            <p:nvPr/>
          </p:nvSpPr>
          <p:spPr>
            <a:xfrm>
              <a:off x="8040600" y="6293159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C7E70F-8CEE-8F77-377D-61DC58457704}"/>
              </a:ext>
            </a:extLst>
          </p:cNvPr>
          <p:cNvSpPr txBox="1"/>
          <p:nvPr/>
        </p:nvSpPr>
        <p:spPr>
          <a:xfrm>
            <a:off x="7802419" y="2170002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95BFA-CDBC-AB38-88B4-C90CA4AB9AE6}"/>
              </a:ext>
            </a:extLst>
          </p:cNvPr>
          <p:cNvSpPr txBox="1"/>
          <p:nvPr/>
        </p:nvSpPr>
        <p:spPr>
          <a:xfrm>
            <a:off x="7742858" y="3630639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−10.24547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3FB9-89E3-CE1B-E12E-DBFB5903F1AA}"/>
              </a:ext>
            </a:extLst>
          </p:cNvPr>
          <p:cNvSpPr txBox="1"/>
          <p:nvPr/>
        </p:nvSpPr>
        <p:spPr>
          <a:xfrm>
            <a:off x="7788831" y="5086386"/>
            <a:ext cx="138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−10.24109</a:t>
            </a:r>
          </a:p>
        </p:txBody>
      </p: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96651F-0394-4E2B-CAA9-8E7DD4AAA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6"/>
          <a:stretch/>
        </p:blipFill>
        <p:spPr bwMode="auto">
          <a:xfrm>
            <a:off x="946665" y="2923851"/>
            <a:ext cx="1063108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790582D-01E0-95F4-97E5-6A11C411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7"/>
          <a:stretch/>
        </p:blipFill>
        <p:spPr bwMode="auto">
          <a:xfrm>
            <a:off x="7581903" y="1022553"/>
            <a:ext cx="1063108" cy="25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6359-F1A2-189E-4C19-16FBA198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7581903" y="3150806"/>
            <a:ext cx="1063108" cy="24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1CA90A-9187-AC72-D318-93B906619171}"/>
              </a:ext>
            </a:extLst>
          </p:cNvPr>
          <p:cNvGrpSpPr/>
          <p:nvPr/>
        </p:nvGrpSpPr>
        <p:grpSpPr>
          <a:xfrm>
            <a:off x="7823091" y="20939"/>
            <a:ext cx="3100431" cy="2622759"/>
            <a:chOff x="7823091" y="20939"/>
            <a:chExt cx="3100431" cy="26227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5A0006-50E5-1C58-426C-832DFA9D9992}"/>
                </a:ext>
              </a:extLst>
            </p:cNvPr>
            <p:cNvGrpSpPr/>
            <p:nvPr/>
          </p:nvGrpSpPr>
          <p:grpSpPr>
            <a:xfrm>
              <a:off x="7823091" y="20939"/>
              <a:ext cx="3100431" cy="2622759"/>
              <a:chOff x="7823091" y="20939"/>
              <a:chExt cx="3100431" cy="2622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81C004E-7474-1AE8-842B-AC557312FAFA}"/>
                  </a:ext>
                </a:extLst>
              </p:cNvPr>
              <p:cNvGrpSpPr/>
              <p:nvPr/>
            </p:nvGrpSpPr>
            <p:grpSpPr>
              <a:xfrm>
                <a:off x="7823091" y="20939"/>
                <a:ext cx="3100431" cy="2479213"/>
                <a:chOff x="8067026" y="-273665"/>
                <a:chExt cx="3100431" cy="247921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0AD583-EF4A-C5D2-5E21-70104423E7F1}"/>
                    </a:ext>
                  </a:extLst>
                </p:cNvPr>
                <p:cNvGrpSpPr/>
                <p:nvPr/>
              </p:nvGrpSpPr>
              <p:grpSpPr>
                <a:xfrm>
                  <a:off x="8067026" y="-273665"/>
                  <a:ext cx="3100431" cy="2468394"/>
                  <a:chOff x="8067026" y="-273665"/>
                  <a:chExt cx="3100431" cy="246839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69C55E3-0E48-BA35-764A-8ADAC7FAB9E3}"/>
                      </a:ext>
                    </a:extLst>
                  </p:cNvPr>
                  <p:cNvGrpSpPr/>
                  <p:nvPr/>
                </p:nvGrpSpPr>
                <p:grpSpPr>
                  <a:xfrm>
                    <a:off x="8067026" y="-273665"/>
                    <a:ext cx="3100431" cy="2398439"/>
                    <a:chOff x="8067026" y="-273665"/>
                    <a:chExt cx="3100431" cy="2398439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2AF5BDC-FB4B-5253-7796-C46169634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76901" y="-273665"/>
                      <a:ext cx="3090556" cy="2313967"/>
                      <a:chOff x="8076901" y="-273665"/>
                      <a:chExt cx="3090556" cy="2313967"/>
                    </a:xfrm>
                  </p:grpSpPr>
                  <p:pic>
                    <p:nvPicPr>
                      <p:cNvPr id="2054" name="Picture 6">
                        <a:extLst>
                          <a:ext uri="{FF2B5EF4-FFF2-40B4-BE49-F238E27FC236}">
                            <a16:creationId xmlns:a16="http://schemas.microsoft.com/office/drawing/2014/main" id="{94CD13DD-BAC3-3FC4-43CD-696D9051F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439" y="-273665"/>
                        <a:ext cx="3082018" cy="2143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F57F01C2-94A8-047B-3AFE-42F232FC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901" y="-187838"/>
                        <a:ext cx="3013602" cy="20955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>
                        <a:extLst>
                          <a:ext uri="{FF2B5EF4-FFF2-40B4-BE49-F238E27FC236}">
                            <a16:creationId xmlns:a16="http://schemas.microsoft.com/office/drawing/2014/main" id="{31AB7B5E-BEE0-56F4-FD8B-E853E7BB5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11544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12">
                        <a:extLst>
                          <a:ext uri="{FF2B5EF4-FFF2-40B4-BE49-F238E27FC236}">
                            <a16:creationId xmlns:a16="http://schemas.microsoft.com/office/drawing/2014/main" id="{411682FC-4BB1-33C1-BAB7-FFCBB5F03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884" y="-24198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2" name="Picture 16">
                      <a:extLst>
                        <a:ext uri="{FF2B5EF4-FFF2-40B4-BE49-F238E27FC236}">
                          <a16:creationId xmlns:a16="http://schemas.microsoft.com/office/drawing/2014/main" id="{C587784D-BF99-D883-09B2-806AF83D5F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67026" y="60274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4A1DB607-0A50-84E6-CBA1-C082B418B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7026" y="13022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B6A6AA09-0954-A039-FC7D-642D9BBAD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6901" y="217848"/>
                  <a:ext cx="2901495" cy="1987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5396917-6D28-63E3-6644-C274CDC3D2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682" y="579198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0AD2E5C-72D2-CC6F-6339-00ADBB61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928" y="179156"/>
              <a:ext cx="2774304" cy="214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AF9E89-F597-A118-AA2A-7820B8F64200}"/>
              </a:ext>
            </a:extLst>
          </p:cNvPr>
          <p:cNvGrpSpPr/>
          <p:nvPr/>
        </p:nvGrpSpPr>
        <p:grpSpPr>
          <a:xfrm>
            <a:off x="6139193" y="2126879"/>
            <a:ext cx="3123255" cy="2586614"/>
            <a:chOff x="6139193" y="2126879"/>
            <a:chExt cx="3123255" cy="25866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B4157E-0C07-98A4-0210-E96EE4D80FB5}"/>
                </a:ext>
              </a:extLst>
            </p:cNvPr>
            <p:cNvGrpSpPr/>
            <p:nvPr/>
          </p:nvGrpSpPr>
          <p:grpSpPr>
            <a:xfrm>
              <a:off x="6211899" y="2126879"/>
              <a:ext cx="3050549" cy="2586614"/>
              <a:chOff x="6211882" y="2222199"/>
              <a:chExt cx="3050549" cy="25866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4C4C5A9-8D89-681A-E6F8-29D2FA688533}"/>
                  </a:ext>
                </a:extLst>
              </p:cNvPr>
              <p:cNvGrpSpPr/>
              <p:nvPr/>
            </p:nvGrpSpPr>
            <p:grpSpPr>
              <a:xfrm>
                <a:off x="6211882" y="2222199"/>
                <a:ext cx="3050549" cy="2510499"/>
                <a:chOff x="6221458" y="2265248"/>
                <a:chExt cx="3050549" cy="251049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6837E3F-912F-0EA0-9C30-785C24D76463}"/>
                    </a:ext>
                  </a:extLst>
                </p:cNvPr>
                <p:cNvGrpSpPr/>
                <p:nvPr/>
              </p:nvGrpSpPr>
              <p:grpSpPr>
                <a:xfrm>
                  <a:off x="6221458" y="2265248"/>
                  <a:ext cx="3037881" cy="2426744"/>
                  <a:chOff x="6227030" y="2209036"/>
                  <a:chExt cx="3037881" cy="242674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C5CC512-BFCC-3B6C-6C87-BC6E787FDAAE}"/>
                      </a:ext>
                    </a:extLst>
                  </p:cNvPr>
                  <p:cNvGrpSpPr/>
                  <p:nvPr/>
                </p:nvGrpSpPr>
                <p:grpSpPr>
                  <a:xfrm>
                    <a:off x="6227030" y="2209036"/>
                    <a:ext cx="3027159" cy="2356852"/>
                    <a:chOff x="6257607" y="2206191"/>
                    <a:chExt cx="3027159" cy="2356852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92AF73E-54D4-B75D-B717-3C9C5BDC7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7607" y="2206191"/>
                      <a:ext cx="3013604" cy="2278836"/>
                      <a:chOff x="6257607" y="2234766"/>
                      <a:chExt cx="3013604" cy="2278836"/>
                    </a:xfrm>
                  </p:grpSpPr>
                  <p:pic>
                    <p:nvPicPr>
                      <p:cNvPr id="2056" name="Picture 8">
                        <a:extLst>
                          <a:ext uri="{FF2B5EF4-FFF2-40B4-BE49-F238E27FC236}">
                            <a16:creationId xmlns:a16="http://schemas.microsoft.com/office/drawing/2014/main" id="{68812EB7-DFF5-40D0-B201-D4B75D88B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0" y="2234766"/>
                        <a:ext cx="2783049" cy="1935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>
                        <a:extLst>
                          <a:ext uri="{FF2B5EF4-FFF2-40B4-BE49-F238E27FC236}">
                            <a16:creationId xmlns:a16="http://schemas.microsoft.com/office/drawing/2014/main" id="{5312968A-C888-1530-54AD-F3EED0F4A3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06" y="2299558"/>
                        <a:ext cx="2968986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EB1710A7-D273-F6E2-CC5B-BEF9BA57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8" y="2379201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4">
                        <a:extLst>
                          <a:ext uri="{FF2B5EF4-FFF2-40B4-BE49-F238E27FC236}">
                            <a16:creationId xmlns:a16="http://schemas.microsoft.com/office/drawing/2014/main" id="{5D9BB651-C483-9D58-B816-538F5A00E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607" y="2449102"/>
                        <a:ext cx="3013603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10" name="Picture 14">
                      <a:extLst>
                        <a:ext uri="{FF2B5EF4-FFF2-40B4-BE49-F238E27FC236}">
                          <a16:creationId xmlns:a16="http://schemas.microsoft.com/office/drawing/2014/main" id="{8065E0FE-CC05-52E9-9F90-DCC81ECFFA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1164" y="249854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9CE35E34-3756-B2AF-C4C9-FAA970437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1309" y="2571280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36038720-9935-8EBD-1C6C-9665F335C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405" y="2711247"/>
                  <a:ext cx="3013602" cy="206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517678-37A4-6933-D27D-1EE3E223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717" y="2744313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D8FEE6F-5D62-0821-6BE4-D30B65C5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193" y="2282687"/>
              <a:ext cx="2781984" cy="21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941E74-3971-D9E7-CC67-64D709DF99EF}"/>
              </a:ext>
            </a:extLst>
          </p:cNvPr>
          <p:cNvGrpSpPr/>
          <p:nvPr/>
        </p:nvGrpSpPr>
        <p:grpSpPr>
          <a:xfrm>
            <a:off x="6197319" y="4367520"/>
            <a:ext cx="3070440" cy="2544771"/>
            <a:chOff x="6197319" y="4367520"/>
            <a:chExt cx="3070440" cy="25447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8DE339-9F95-C27B-A2F3-5DADCDABB8F2}"/>
                </a:ext>
              </a:extLst>
            </p:cNvPr>
            <p:cNvGrpSpPr/>
            <p:nvPr/>
          </p:nvGrpSpPr>
          <p:grpSpPr>
            <a:xfrm>
              <a:off x="6197319" y="4367520"/>
              <a:ext cx="3070440" cy="2544771"/>
              <a:chOff x="6197319" y="4367520"/>
              <a:chExt cx="3070440" cy="2544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27C53B-FEFE-2F96-9F96-61112231DF28}"/>
                  </a:ext>
                </a:extLst>
              </p:cNvPr>
              <p:cNvGrpSpPr/>
              <p:nvPr/>
            </p:nvGrpSpPr>
            <p:grpSpPr>
              <a:xfrm>
                <a:off x="6207361" y="4367520"/>
                <a:ext cx="3060398" cy="2474881"/>
                <a:chOff x="6207361" y="4367520"/>
                <a:chExt cx="3060398" cy="247488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D0B348-98A9-DB9B-07ED-BF566D5FA11E}"/>
                    </a:ext>
                  </a:extLst>
                </p:cNvPr>
                <p:cNvGrpSpPr/>
                <p:nvPr/>
              </p:nvGrpSpPr>
              <p:grpSpPr>
                <a:xfrm>
                  <a:off x="6232462" y="4367520"/>
                  <a:ext cx="3035297" cy="2410473"/>
                  <a:chOff x="6252407" y="4531445"/>
                  <a:chExt cx="3035297" cy="241047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31540B6-6A74-D070-CB59-58BCEFF41355}"/>
                      </a:ext>
                    </a:extLst>
                  </p:cNvPr>
                  <p:cNvGrpSpPr/>
                  <p:nvPr/>
                </p:nvGrpSpPr>
                <p:grpSpPr>
                  <a:xfrm>
                    <a:off x="6272100" y="4531445"/>
                    <a:ext cx="3015604" cy="2339193"/>
                    <a:chOff x="6272100" y="4531445"/>
                    <a:chExt cx="3015604" cy="2339193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E8EB135-05CB-3111-7B43-BBC76EC6C9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2100" y="4531445"/>
                      <a:ext cx="3015319" cy="2267897"/>
                      <a:chOff x="6272100" y="4540970"/>
                      <a:chExt cx="3015319" cy="2267897"/>
                    </a:xfrm>
                  </p:grpSpPr>
                  <p:pic>
                    <p:nvPicPr>
                      <p:cNvPr id="2058" name="Picture 10">
                        <a:extLst>
                          <a:ext uri="{FF2B5EF4-FFF2-40B4-BE49-F238E27FC236}">
                            <a16:creationId xmlns:a16="http://schemas.microsoft.com/office/drawing/2014/main" id="{EE76052D-B445-682E-CB8C-CA2AB34EE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601" y="4540970"/>
                        <a:ext cx="2877940" cy="200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10">
                        <a:extLst>
                          <a:ext uri="{FF2B5EF4-FFF2-40B4-BE49-F238E27FC236}">
                            <a16:creationId xmlns:a16="http://schemas.microsoft.com/office/drawing/2014/main" id="{0210BBF1-D08A-5E12-638D-3ABDFCA20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678" y="4606043"/>
                        <a:ext cx="3003549" cy="208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4" name="Picture 20">
                        <a:extLst>
                          <a:ext uri="{FF2B5EF4-FFF2-40B4-BE49-F238E27FC236}">
                            <a16:creationId xmlns:a16="http://schemas.microsoft.com/office/drawing/2014/main" id="{3B326D0B-143C-8483-F70E-E449CB1FF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100" y="4673070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6">
                        <a:extLst>
                          <a:ext uri="{FF2B5EF4-FFF2-40B4-BE49-F238E27FC236}">
                            <a16:creationId xmlns:a16="http://schemas.microsoft.com/office/drawing/2014/main" id="{C2C1C432-92DF-A705-4B6F-4E7C08282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16" y="4744366"/>
                        <a:ext cx="3013603" cy="20645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108" name="Picture 12">
                      <a:extLst>
                        <a:ext uri="{FF2B5EF4-FFF2-40B4-BE49-F238E27FC236}">
                          <a16:creationId xmlns:a16="http://schemas.microsoft.com/office/drawing/2014/main" id="{F7DB2DBD-CBD9-3F0E-FF2A-EFF3C88693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4102" y="4806138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FC6EB07C-F2B9-3B14-ED68-8CA0A22D9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52407" y="487741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12">
                  <a:extLst>
                    <a:ext uri="{FF2B5EF4-FFF2-40B4-BE49-F238E27FC236}">
                      <a16:creationId xmlns:a16="http://schemas.microsoft.com/office/drawing/2014/main" id="{72046FAA-A4EC-8A33-206C-195A727C8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7361" y="4778335"/>
                  <a:ext cx="3012969" cy="2064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6600C8A6-6091-99CC-4F1D-C22E77A20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319" y="4847791"/>
                <a:ext cx="3013602" cy="206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88D9B9CE-986B-55DF-41A9-8CF550995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17" y="4749857"/>
              <a:ext cx="2675898" cy="206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cyl16-775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C91BEBF-E248-6858-4C73-3654CB4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369" y="2278578"/>
            <a:ext cx="2497901" cy="19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0C367B-00B8-446A-6DCE-43BE4BA6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30" y="4502493"/>
            <a:ext cx="2781984" cy="21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294A-FB11-E921-7F4E-6C65107DA9F9}"/>
              </a:ext>
            </a:extLst>
          </p:cNvPr>
          <p:cNvSpPr/>
          <p:nvPr/>
        </p:nvSpPr>
        <p:spPr>
          <a:xfrm>
            <a:off x="9885872" y="2643698"/>
            <a:ext cx="1337094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after fixing in = -1</a:t>
            </a:r>
          </a:p>
        </p:txBody>
      </p: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C9FBCF4-C221-4A7E-21F5-54F653B7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1325563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AC59179-F582-6D95-6B08-0C0FDDD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1325563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BD177968-A97A-9BA3-C8AE-1099645C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3749675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0890CD3-8677-045C-EA94-03B66A856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3749675"/>
            <a:ext cx="330993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22361</TotalTime>
  <Words>656</Words>
  <Application>Microsoft Office PowerPoint</Application>
  <PresentationFormat>Widescreen</PresentationFormat>
  <Paragraphs>111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a0.40 x1.70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a040x170s022</vt:lpstr>
      <vt:lpstr>a040x170 seed</vt:lpstr>
      <vt:lpstr>a040x170s017</vt:lpstr>
      <vt:lpstr>a040x170s015 seed</vt:lpstr>
      <vt:lpstr>a040x170s013</vt:lpstr>
      <vt:lpstr>a040x170s010 seed</vt:lpstr>
      <vt:lpstr>a040x200 relaxation</vt:lpstr>
      <vt:lpstr>a040x200 seed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182</cp:revision>
  <dcterms:created xsi:type="dcterms:W3CDTF">2023-07-26T17:49:20Z</dcterms:created>
  <dcterms:modified xsi:type="dcterms:W3CDTF">2024-12-04T01:35:44Z</dcterms:modified>
</cp:coreProperties>
</file>